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303-A5F8-4A21-A402-02B1195AF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AEADB9-E71E-4B9C-8D8F-11E2955B1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99488-C674-4A8D-AE0D-EAB491A4E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04665-C453-4E1B-B247-B191D34C0619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0B9DF-9780-4381-B5C0-752156C37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C1A88-D0D2-4520-A2BA-111AD89C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358-EBF8-4BC0-90E3-E4AD4707F3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680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F7652-BAF0-4E10-80C4-AF9C9259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21C562-7B03-407A-9B31-F02E8EF85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98C64-66A8-493B-BC12-1BCC9C62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04665-C453-4E1B-B247-B191D34C0619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2621B-A65F-493D-ACB9-2F8CDF6F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5790-4DCC-4836-A6FC-7B88AC92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358-EBF8-4BC0-90E3-E4AD4707F3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292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4DF363-A08C-4000-95C2-79C585E68B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281F2F-EC6A-472A-9F99-AC9F4CB05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F2BEE-6CA0-4D96-B073-26CBB94C8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04665-C453-4E1B-B247-B191D34C0619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57252-856D-42B4-BB60-508E1E015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1E22B-BBF4-4A66-83DA-752A58207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358-EBF8-4BC0-90E3-E4AD4707F3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33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52A2-0169-423A-AB21-37C6F06AE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2EF33-439E-4784-85B4-85602B4EB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A3642-678F-40EB-8A77-C673F62A5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04665-C453-4E1B-B247-B191D34C0619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01FE7-38B0-4A5D-AA52-91BCEAEF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86020-DE00-40FC-845A-3651AC8D4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358-EBF8-4BC0-90E3-E4AD4707F3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429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497D6-D984-4039-A88B-E79CB893A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152B5-BF1B-4184-BBC3-76E113D22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90519-F7F5-46CB-AEF5-672329687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04665-C453-4E1B-B247-B191D34C0619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26E33-DB05-471A-B671-A0F6B8DF7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7A718-9A86-4CF5-A1C5-CF007D39E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358-EBF8-4BC0-90E3-E4AD4707F3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320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73B0-687A-411D-87F1-4B3E4A38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FC109-3344-4F33-88D9-021629708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6DA453-4901-4A66-9B0C-CC87CB364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5D5A62-553B-4E2B-8D66-77C9A0E16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04665-C453-4E1B-B247-B191D34C0619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B688C-74E4-49CE-B49F-0A36A3CD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C2BAA-F28D-4857-B5C5-967220D8C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358-EBF8-4BC0-90E3-E4AD4707F3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8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9BA33-E5FD-460B-A685-359DC2FA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AC3B5-FCA2-447C-9099-9D2A67B06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E7BFD8-9C2C-4857-9E33-659480F62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5091E-FE65-4EC1-A855-265C94EFB3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81E94E-CCA8-48F0-B826-8C11AD116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EEABF-7349-4CB7-A40C-3E2E51B4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04665-C453-4E1B-B247-B191D34C0619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34C9A3-D5B8-4859-96B8-20BC48497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2C62FC-ACB4-4368-A9B0-A896D464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358-EBF8-4BC0-90E3-E4AD4707F3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591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7079-C338-46EF-ABA7-5ECDB135F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61E391-6EBC-43BF-9C80-F1A908253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04665-C453-4E1B-B247-B191D34C0619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114B46-127D-4F6A-9728-FDCBC5416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AC8F7-2561-4169-9838-EB1BD072B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358-EBF8-4BC0-90E3-E4AD4707F3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207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ACFE5-62B6-426E-B16B-B8110806D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04665-C453-4E1B-B247-B191D34C0619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9E03DB-475E-47A3-9876-899207150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2CD26-A630-4D28-AEFF-1A12C9E3F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358-EBF8-4BC0-90E3-E4AD4707F3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01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0046C-2070-4F50-BB80-254F99B7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7EFAB-20D8-4E5B-A830-87083BBED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45995-5E1D-40BB-AA55-BE09C8BFF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0D6333-3B80-4A14-A37D-583138A74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04665-C453-4E1B-B247-B191D34C0619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18762-74A5-4C7C-A4B1-1BF547E5E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CCA36-9EFE-4A58-9259-B19E8EDF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358-EBF8-4BC0-90E3-E4AD4707F3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33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B65F5-9D01-4F0F-BF8F-CE31EAC80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5202C1-3DF3-45D4-A6BA-D66A89364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A72ED3-31A9-4536-A3E2-66F517AEE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790B83-611E-46AE-9DFE-432AA7AFC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04665-C453-4E1B-B247-B191D34C0619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79BC0-A2A8-4A14-B754-F8B9E1E4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5D371-4D00-46EC-8367-BAD2CAEF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358-EBF8-4BC0-90E3-E4AD4707F3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955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3AC26B-A573-45EF-845E-24FD2F973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0C7F8-6DCA-44D5-9464-18F4A5965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C3E8D-2C43-40A9-8A85-3D8E5EB52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04665-C453-4E1B-B247-B191D34C0619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EFBE5-C192-4A93-9CD3-1DF0FBA3B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2B879-D8A7-4239-8130-EAAC38B26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EB358-EBF8-4BC0-90E3-E4AD4707F3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15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664D-255F-43E4-865C-07E4B43AED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6FA34-641C-4F0F-AB80-922A82B86C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97CA2-3C35-43B8-9594-F8A3DCD0F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3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84240-ADAC-4BAC-BD25-CF46F98A4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59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F97E8-2FDF-4E1F-8F14-7B5410D87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01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326F9E-BBCF-4206-B278-B01A1E336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29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18598C-BBA3-47E3-B2D8-3216A331F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8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89A701-8EBD-42E5-9FA4-408E8CFC6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63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78E758-FF65-4497-8BD5-EFCD99B63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07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0C6FA-08DE-4A43-9F8A-653D28DD3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06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AFBA7-43B8-4328-B198-6904F56FC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27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0558A-1069-4E51-960D-6BC92C5CA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86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C9C0E2-E734-4483-B1C8-898CF6697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25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8F551C-9BB7-4F33-A197-885E3FCFB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4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Yorky Tuke</dc:creator>
  <cp:lastModifiedBy>Yorky Tuke</cp:lastModifiedBy>
  <cp:revision>2</cp:revision>
  <dcterms:created xsi:type="dcterms:W3CDTF">2020-11-15T19:38:17Z</dcterms:created>
  <dcterms:modified xsi:type="dcterms:W3CDTF">2020-11-15T19:57:22Z</dcterms:modified>
</cp:coreProperties>
</file>